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FD61-0C8A-4319-9E90-C1AE297FB55A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8EA72-5684-405B-979D-E11A5F56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Правописание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звонких и глухих согласных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корне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429132"/>
            <a:ext cx="1500198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Рецепт: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214422"/>
          <a:ext cx="871543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062"/>
                <a:gridCol w="1245062"/>
                <a:gridCol w="1245062"/>
                <a:gridCol w="1245062"/>
                <a:gridCol w="1245062"/>
                <a:gridCol w="1245062"/>
                <a:gridCol w="1245062"/>
              </a:tblGrid>
              <a:tr h="1535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59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0_111d32_eb163ef5_orig-43dbe8d0-clu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1223286" cy="16025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5d906a64bbf366d0709342cc86b55f96ba4f5524ca75510d3015285a49bc5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1353251" cy="1529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вопрос-о-мальчика-2979635.jpg"/>
          <p:cNvPicPr>
            <a:picLocks noChangeAspect="1"/>
          </p:cNvPicPr>
          <p:nvPr/>
        </p:nvPicPr>
        <p:blipFill>
          <a:blip r:embed="rId4" cstate="print"/>
          <a:srcRect r="9124"/>
          <a:stretch>
            <a:fillRect/>
          </a:stretch>
        </p:blipFill>
        <p:spPr>
          <a:xfrm>
            <a:off x="0" y="4875846"/>
            <a:ext cx="1423026" cy="1982154"/>
          </a:xfrm>
          <a:prstGeom prst="rect">
            <a:avLst/>
          </a:prstGeom>
        </p:spPr>
      </p:pic>
      <p:pic>
        <p:nvPicPr>
          <p:cNvPr id="11" name="Рисунок 10" descr="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14818"/>
            <a:ext cx="1738816" cy="1285884"/>
          </a:xfrm>
          <a:prstGeom prst="rect">
            <a:avLst/>
          </a:prstGeom>
        </p:spPr>
      </p:pic>
      <p:pic>
        <p:nvPicPr>
          <p:cNvPr id="12" name="Рисунок 11" descr="537191_stock-photo-dancing-kids.jpg"/>
          <p:cNvPicPr>
            <a:picLocks noChangeAspect="1"/>
          </p:cNvPicPr>
          <p:nvPr/>
        </p:nvPicPr>
        <p:blipFill>
          <a:blip r:embed="rId6" cstate="print"/>
          <a:srcRect r="33332"/>
          <a:stretch>
            <a:fillRect/>
          </a:stretch>
        </p:blipFill>
        <p:spPr>
          <a:xfrm>
            <a:off x="1785918" y="5500702"/>
            <a:ext cx="1643074" cy="1357298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19871558">
            <a:off x="1413513" y="477775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464312">
            <a:off x="1056509" y="56811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4286256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гласный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-ША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554" y="5572140"/>
            <a:ext cx="6753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непарный звонкий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Л,Н,Р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-ША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Правописание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парных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звонких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глухих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согласных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корне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слов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Подбор проверочных слов: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686800" cy="492919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Измени количество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(сто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сто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Спроси чего нет?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(лё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нет ль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Назови ласково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 ко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ко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Уменьши в размере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 зу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ки- зу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Ответь какой? Что делает?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(лё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чик- лё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ый- ле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ть)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вопрос-о-мальчика-2979635.jpg"/>
          <p:cNvPicPr>
            <a:picLocks noChangeAspect="1"/>
          </p:cNvPicPr>
          <p:nvPr/>
        </p:nvPicPr>
        <p:blipFill>
          <a:blip r:embed="rId2" cstate="print"/>
          <a:srcRect r="9124"/>
          <a:stretch>
            <a:fillRect/>
          </a:stretch>
        </p:blipFill>
        <p:spPr>
          <a:xfrm>
            <a:off x="0" y="0"/>
            <a:ext cx="1423026" cy="1982154"/>
          </a:xfrm>
          <a:prstGeom prst="rect">
            <a:avLst/>
          </a:prstGeom>
        </p:spPr>
      </p:pic>
      <p:pic>
        <p:nvPicPr>
          <p:cNvPr id="5" name="Рисунок 4" descr="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857628"/>
            <a:ext cx="1428728" cy="1056569"/>
          </a:xfrm>
          <a:prstGeom prst="rect">
            <a:avLst/>
          </a:prstGeom>
        </p:spPr>
      </p:pic>
      <p:pic>
        <p:nvPicPr>
          <p:cNvPr id="6" name="Рисунок 5" descr="537191_stock-photo-dancing-kids.jpg"/>
          <p:cNvPicPr>
            <a:picLocks noChangeAspect="1"/>
          </p:cNvPicPr>
          <p:nvPr/>
        </p:nvPicPr>
        <p:blipFill>
          <a:blip r:embed="rId4" cstate="print"/>
          <a:srcRect r="33332"/>
          <a:stretch>
            <a:fillRect/>
          </a:stretch>
        </p:blipFill>
        <p:spPr>
          <a:xfrm>
            <a:off x="7527244" y="4214818"/>
            <a:ext cx="1470145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a6fd31aa2e75c3c6d427db3d17ea80.jpg"/>
          <p:cNvPicPr>
            <a:picLocks noGrp="1" noChangeAspect="1"/>
          </p:cNvPicPr>
          <p:nvPr>
            <p:ph idx="1"/>
          </p:nvPr>
        </p:nvPicPr>
        <p:blipFill>
          <a:blip r:embed="rId2"/>
          <a:srcRect t="8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143504" y="5929330"/>
            <a:ext cx="1000132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orse1.jpg"/>
          <p:cNvPicPr>
            <a:picLocks noGrp="1" noChangeAspect="1"/>
          </p:cNvPicPr>
          <p:nvPr>
            <p:ph idx="1"/>
          </p:nvPr>
        </p:nvPicPr>
        <p:blipFill>
          <a:blip r:embed="rId2"/>
          <a:srcRect t="3125"/>
          <a:stretch>
            <a:fillRect/>
          </a:stretch>
        </p:blipFill>
        <p:spPr>
          <a:xfrm>
            <a:off x="-2" y="0"/>
            <a:ext cx="884903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57884" y="5429264"/>
            <a:ext cx="1785950" cy="14287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214446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???  табун</a:t>
            </a:r>
            <a:endParaRPr lang="ru-RU" sz="1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astol.com.ua-209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724154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89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Правописание парных звонких и глухих согласных в корне слов</vt:lpstr>
      <vt:lpstr> Правописание парных звонких и      глухих согласных в корне слов  Подбор проверочных слов:</vt:lpstr>
      <vt:lpstr>Слайд 3</vt:lpstr>
      <vt:lpstr>Слайд 4</vt:lpstr>
      <vt:lpstr>???  табун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парных звонких и глухих согласных</dc:title>
  <dc:creator>Anzelika</dc:creator>
  <cp:lastModifiedBy>Anzelika</cp:lastModifiedBy>
  <cp:revision>5</cp:revision>
  <dcterms:created xsi:type="dcterms:W3CDTF">2018-01-25T07:42:09Z</dcterms:created>
  <dcterms:modified xsi:type="dcterms:W3CDTF">2018-01-26T07:50:43Z</dcterms:modified>
</cp:coreProperties>
</file>